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59" r:id="rId3"/>
    <p:sldId id="260" r:id="rId4"/>
    <p:sldId id="300" r:id="rId5"/>
    <p:sldId id="301" r:id="rId6"/>
    <p:sldId id="302" r:id="rId7"/>
    <p:sldId id="303" r:id="rId8"/>
    <p:sldId id="304" r:id="rId9"/>
    <p:sldId id="305"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8" r:id="rId27"/>
    <p:sldId id="277" r:id="rId28"/>
    <p:sldId id="279" r:id="rId29"/>
    <p:sldId id="280" r:id="rId30"/>
    <p:sldId id="281" r:id="rId31"/>
    <p:sldId id="282" r:id="rId32"/>
    <p:sldId id="283" r:id="rId33"/>
    <p:sldId id="284" r:id="rId34"/>
    <p:sldId id="285" r:id="rId35"/>
    <p:sldId id="287" r:id="rId36"/>
    <p:sldId id="286"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25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0"/>
    <p:restoredTop sz="89655"/>
  </p:normalViewPr>
  <p:slideViewPr>
    <p:cSldViewPr snapToGrid="0">
      <p:cViewPr varScale="1">
        <p:scale>
          <a:sx n="120" d="100"/>
          <a:sy n="120" d="100"/>
        </p:scale>
        <p:origin x="18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19CE3-B22B-1240-9A52-75E4DFDFD6E5}"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CBC5-1E0D-C141-8571-08B73DB01DE5}" type="slidenum">
              <a:rPr lang="en-US" smtClean="0"/>
              <a:t>‹#›</a:t>
            </a:fld>
            <a:endParaRPr lang="en-US"/>
          </a:p>
        </p:txBody>
      </p:sp>
    </p:spTree>
    <p:extLst>
      <p:ext uri="{BB962C8B-B14F-4D97-AF65-F5344CB8AC3E}">
        <p14:creationId xmlns:p14="http://schemas.microsoft.com/office/powerpoint/2010/main" val="25316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548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7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9871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4935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24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47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303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0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023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7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84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2167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989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1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947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68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18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621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23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734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8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599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964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994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427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760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233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207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02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8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592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355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50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733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8415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33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82184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917589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1814582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556845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3875659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6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1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7739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817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396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88D-B471-98FF-B705-498A8237D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0B80BD-285B-9B05-2062-60C328194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DEEB-DF4B-5668-61E2-32C378B1E4DB}"/>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F9708416-A9A5-48E5-E348-5F311DDC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97D4-1443-0B73-5A0C-8E744591DEA4}"/>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85740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96C-54F4-3B8A-E7C0-879022EA1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F74EF-C325-4F3A-DEBF-992A69564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BDEE8-259C-D6DF-A7C5-0BD490976E9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EB34CF49-6E44-FD4A-15D9-35C1A9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7BAE3-D633-6149-B76F-3944916AA2D1}"/>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10265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B109E-DA9C-4F71-0B92-1D3128A8F1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50335-3B55-A9A9-59D5-0353D05B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16A7-03EF-04C1-A3F3-916D52ED19FF}"/>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34D685D9-97DE-EA1B-42C5-4CCAB4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19760-8BC5-8693-7A6A-D8595C04E480}"/>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573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6D9-19CF-AFEB-654B-CEF9DEE5A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9118-B19D-EA34-98ED-EA9A4B9564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DFC7-7AEF-C111-5162-51C34CA6821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52DB6E92-F73D-1649-0D7D-0A2BD88D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3B7D-AE0B-64BA-6301-3B9B7DC5E8D5}"/>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027783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1FD3-6BDB-FDB8-8A7F-83CF26CA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F1AC-C0CC-63E5-1BE2-5CE7CAB40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5A54D-9CEB-05A8-4683-F5D189FF74E7}"/>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0EC34D49-4E30-3C4D-9C22-E06E9BF5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7B5A-A021-2724-0EC0-E909740847E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05975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8DD-427F-9602-54C8-55E83A82F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F5839-FDF2-AF36-19DD-A49701263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F3F3C-88AC-185C-0DAD-8855DB1A1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64276-822F-532D-94ED-9346BF80F31B}"/>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74CC2F57-A466-4CB4-7B52-1A299E6A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F25C5-F2BC-BE47-D59A-B3A01709F79F}"/>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2093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29D-D6C0-A660-6029-AA8E876C6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7FEB2-BFBF-DF38-2592-39DF6F6F3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7D0BD-BED7-16C0-C4A5-3B18EFC4A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C0447-F060-5684-1E34-05BAACD75E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76248-6878-0C40-5032-2E131F38F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D9712-CC04-C9D1-9361-16A0EF08855C}"/>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8" name="Footer Placeholder 7">
            <a:extLst>
              <a:ext uri="{FF2B5EF4-FFF2-40B4-BE49-F238E27FC236}">
                <a16:creationId xmlns:a16="http://schemas.microsoft.com/office/drawing/2014/main" id="{9D9FF869-134A-02FB-4D28-A2E723BAB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4FF06-B3D4-A0AB-1787-2B55836D2B2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41667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294B-FF1B-12AB-6BBE-1778FE33A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C674-21EE-9CBE-F229-43647F574B98}"/>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4" name="Footer Placeholder 3">
            <a:extLst>
              <a:ext uri="{FF2B5EF4-FFF2-40B4-BE49-F238E27FC236}">
                <a16:creationId xmlns:a16="http://schemas.microsoft.com/office/drawing/2014/main" id="{D844A64C-E04D-8974-9900-35DDD752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4C7B2-2782-1A92-64C1-3A1FE7A80C7B}"/>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66255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E0F9E-9630-9745-50F8-6804CEA927B2}"/>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3" name="Footer Placeholder 2">
            <a:extLst>
              <a:ext uri="{FF2B5EF4-FFF2-40B4-BE49-F238E27FC236}">
                <a16:creationId xmlns:a16="http://schemas.microsoft.com/office/drawing/2014/main" id="{84440A0E-A497-CBDA-E188-0BE071F1C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A9C3-96EF-D806-F530-147C6370B9CD}"/>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33483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38F0-2ADA-E877-AD77-E5FF6743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E02-E47F-D32D-AD0D-9D0A5E65E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DC3D18-72F0-985A-FDCE-FA1B519BD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10596-FC74-E112-17B2-D9FC6A1DA4B4}"/>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C1431A19-DF8F-D7C7-775E-9AFBE26E0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4D259-4A27-1179-C925-0A6082BCCDB6}"/>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7007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AEDD-138B-AF48-4E5C-892B9883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D41A81-DCC5-D6EB-507E-EF2B638D5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73A4A-A651-0D48-FE29-856D9A6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6000F-F7CA-CE7A-1D31-4492D2E92C0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53B1818B-6A85-86EE-20A5-EE9AC7C4F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47F10-77D4-D475-8C2E-68FFCAA06BA2}"/>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6252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5B9D38-748D-BD83-66A4-19D52A51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0205E-EFB5-07EF-065F-A68A84EE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8D49-3E1B-AD8A-159E-EC3438959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AAD673DF-75EE-6201-483E-920CA5702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FE1DB-13B2-1C61-0A70-0EFFD48AA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DEE23-F576-4C49-860E-3499068568C7}" type="slidenum">
              <a:rPr lang="en-US" smtClean="0"/>
              <a:t>‹#›</a:t>
            </a:fld>
            <a:endParaRPr lang="en-US"/>
          </a:p>
        </p:txBody>
      </p:sp>
    </p:spTree>
    <p:extLst>
      <p:ext uri="{BB962C8B-B14F-4D97-AF65-F5344CB8AC3E}">
        <p14:creationId xmlns:p14="http://schemas.microsoft.com/office/powerpoint/2010/main" val="389399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Network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rotWithShape="1">
          <a:blip r:embed="rId3"/>
          <a:srcRect b="36324"/>
          <a:stretch/>
        </p:blipFill>
        <p:spPr>
          <a:xfrm>
            <a:off x="0" y="1"/>
            <a:ext cx="12018874" cy="3732756"/>
          </a:xfrm>
          <a:prstGeom prst="rect">
            <a:avLst/>
          </a:prstGeom>
        </p:spPr>
      </p:pic>
    </p:spTree>
    <p:extLst>
      <p:ext uri="{BB962C8B-B14F-4D97-AF65-F5344CB8AC3E}">
        <p14:creationId xmlns:p14="http://schemas.microsoft.com/office/powerpoint/2010/main" val="185045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a:blip r:embed="rId3"/>
          <a:stretch>
            <a:fillRect/>
          </a:stretch>
        </p:blipFill>
        <p:spPr>
          <a:xfrm>
            <a:off x="0" y="0"/>
            <a:ext cx="12018874" cy="5862181"/>
          </a:xfrm>
          <a:prstGeom prst="rect">
            <a:avLst/>
          </a:prstGeom>
        </p:spPr>
      </p:pic>
    </p:spTree>
    <p:extLst>
      <p:ext uri="{BB962C8B-B14F-4D97-AF65-F5344CB8AC3E}">
        <p14:creationId xmlns:p14="http://schemas.microsoft.com/office/powerpoint/2010/main" val="1122588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4F5CC21-A9E4-CBD9-5150-E30609E60DF3}"/>
              </a:ext>
            </a:extLst>
          </p:cNvPr>
          <p:cNvPicPr>
            <a:picLocks noChangeAspect="1"/>
          </p:cNvPicPr>
          <p:nvPr/>
        </p:nvPicPr>
        <p:blipFill>
          <a:blip r:embed="rId3"/>
          <a:stretch>
            <a:fillRect/>
          </a:stretch>
        </p:blipFill>
        <p:spPr>
          <a:xfrm>
            <a:off x="136307" y="991035"/>
            <a:ext cx="11744022" cy="397405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4"/>
          <a:srcRect b="84615"/>
          <a:stretch/>
        </p:blipFill>
        <p:spPr>
          <a:xfrm>
            <a:off x="0" y="1"/>
            <a:ext cx="12018874" cy="901874"/>
          </a:xfrm>
          <a:prstGeom prst="rect">
            <a:avLst/>
          </a:prstGeom>
        </p:spPr>
      </p:pic>
    </p:spTree>
    <p:extLst>
      <p:ext uri="{BB962C8B-B14F-4D97-AF65-F5344CB8AC3E}">
        <p14:creationId xmlns:p14="http://schemas.microsoft.com/office/powerpoint/2010/main" val="2159800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CEE99B2-AE35-6F5F-FAC7-B27E994F0200}"/>
              </a:ext>
            </a:extLst>
          </p:cNvPr>
          <p:cNvPicPr>
            <a:picLocks noChangeAspect="1"/>
          </p:cNvPicPr>
          <p:nvPr/>
        </p:nvPicPr>
        <p:blipFill>
          <a:blip r:embed="rId4"/>
          <a:stretch>
            <a:fillRect/>
          </a:stretch>
        </p:blipFill>
        <p:spPr>
          <a:xfrm>
            <a:off x="178060" y="1034963"/>
            <a:ext cx="11753621" cy="2221804"/>
          </a:xfrm>
          <a:prstGeom prst="rect">
            <a:avLst/>
          </a:prstGeom>
        </p:spPr>
      </p:pic>
    </p:spTree>
    <p:extLst>
      <p:ext uri="{BB962C8B-B14F-4D97-AF65-F5344CB8AC3E}">
        <p14:creationId xmlns:p14="http://schemas.microsoft.com/office/powerpoint/2010/main" val="3360123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6" name="Picture 5" descr="Map&#10;&#10;Description automatically generated">
            <a:extLst>
              <a:ext uri="{FF2B5EF4-FFF2-40B4-BE49-F238E27FC236}">
                <a16:creationId xmlns:a16="http://schemas.microsoft.com/office/drawing/2014/main" id="{C9F242B6-FE9A-9471-6E17-328178B85516}"/>
              </a:ext>
            </a:extLst>
          </p:cNvPr>
          <p:cNvPicPr>
            <a:picLocks noChangeAspect="1"/>
          </p:cNvPicPr>
          <p:nvPr/>
        </p:nvPicPr>
        <p:blipFill rotWithShape="1">
          <a:blip r:embed="rId4"/>
          <a:srcRect b="60913"/>
          <a:stretch/>
        </p:blipFill>
        <p:spPr>
          <a:xfrm>
            <a:off x="110495" y="901875"/>
            <a:ext cx="10673621" cy="3757807"/>
          </a:xfrm>
          <a:prstGeom prst="rect">
            <a:avLst/>
          </a:prstGeom>
        </p:spPr>
      </p:pic>
      <p:pic>
        <p:nvPicPr>
          <p:cNvPr id="4" name="Picture 3" descr="Map&#10;&#10;Description automatically generated">
            <a:extLst>
              <a:ext uri="{FF2B5EF4-FFF2-40B4-BE49-F238E27FC236}">
                <a16:creationId xmlns:a16="http://schemas.microsoft.com/office/drawing/2014/main" id="{7D669EE2-5DD6-0D3E-5A1C-B75F927EC85F}"/>
              </a:ext>
            </a:extLst>
          </p:cNvPr>
          <p:cNvPicPr>
            <a:picLocks noChangeAspect="1"/>
          </p:cNvPicPr>
          <p:nvPr/>
        </p:nvPicPr>
        <p:blipFill rotWithShape="1">
          <a:blip r:embed="rId4"/>
          <a:srcRect t="39452"/>
          <a:stretch/>
        </p:blipFill>
        <p:spPr>
          <a:xfrm>
            <a:off x="6269126" y="3627835"/>
            <a:ext cx="5922874" cy="3230165"/>
          </a:xfrm>
          <a:prstGeom prst="rect">
            <a:avLst/>
          </a:prstGeom>
        </p:spPr>
      </p:pic>
    </p:spTree>
    <p:extLst>
      <p:ext uri="{BB962C8B-B14F-4D97-AF65-F5344CB8AC3E}">
        <p14:creationId xmlns:p14="http://schemas.microsoft.com/office/powerpoint/2010/main" val="3803144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a:blip r:embed="rId3"/>
          <a:stretch>
            <a:fillRect/>
          </a:stretch>
        </p:blipFill>
        <p:spPr>
          <a:xfrm>
            <a:off x="111864" y="128392"/>
            <a:ext cx="10818660" cy="6601216"/>
          </a:xfrm>
          <a:prstGeom prst="rect">
            <a:avLst/>
          </a:prstGeom>
        </p:spPr>
      </p:pic>
    </p:spTree>
    <p:extLst>
      <p:ext uri="{BB962C8B-B14F-4D97-AF65-F5344CB8AC3E}">
        <p14:creationId xmlns:p14="http://schemas.microsoft.com/office/powerpoint/2010/main" val="2931771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502F92A-CE02-BC90-5660-5B299E02B622}"/>
              </a:ext>
            </a:extLst>
          </p:cNvPr>
          <p:cNvPicPr>
            <a:picLocks noChangeAspect="1"/>
          </p:cNvPicPr>
          <p:nvPr/>
        </p:nvPicPr>
        <p:blipFill rotWithShape="1">
          <a:blip r:embed="rId4"/>
          <a:srcRect t="3789"/>
          <a:stretch/>
        </p:blipFill>
        <p:spPr>
          <a:xfrm>
            <a:off x="111864" y="951978"/>
            <a:ext cx="11968272" cy="3499060"/>
          </a:xfrm>
          <a:prstGeom prst="rect">
            <a:avLst/>
          </a:prstGeom>
        </p:spPr>
      </p:pic>
    </p:spTree>
    <p:extLst>
      <p:ext uri="{BB962C8B-B14F-4D97-AF65-F5344CB8AC3E}">
        <p14:creationId xmlns:p14="http://schemas.microsoft.com/office/powerpoint/2010/main" val="319690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Diagram&#10;&#10;Description automatically generated">
            <a:extLst>
              <a:ext uri="{FF2B5EF4-FFF2-40B4-BE49-F238E27FC236}">
                <a16:creationId xmlns:a16="http://schemas.microsoft.com/office/drawing/2014/main" id="{C5808056-C7E6-D72D-97B4-5B3F5332243A}"/>
              </a:ext>
            </a:extLst>
          </p:cNvPr>
          <p:cNvPicPr>
            <a:picLocks noChangeAspect="1"/>
          </p:cNvPicPr>
          <p:nvPr/>
        </p:nvPicPr>
        <p:blipFill rotWithShape="1">
          <a:blip r:embed="rId4"/>
          <a:srcRect b="80852"/>
          <a:stretch/>
        </p:blipFill>
        <p:spPr>
          <a:xfrm>
            <a:off x="111864" y="814192"/>
            <a:ext cx="11674570" cy="1853851"/>
          </a:xfrm>
          <a:prstGeom prst="rect">
            <a:avLst/>
          </a:prstGeom>
        </p:spPr>
      </p:pic>
      <p:pic>
        <p:nvPicPr>
          <p:cNvPr id="6" name="Picture 5" descr="Diagram&#10;&#10;Description automatically generated">
            <a:extLst>
              <a:ext uri="{FF2B5EF4-FFF2-40B4-BE49-F238E27FC236}">
                <a16:creationId xmlns:a16="http://schemas.microsoft.com/office/drawing/2014/main" id="{9A74EE62-CE0D-B44D-1BD7-FD43ABD8DF60}"/>
              </a:ext>
            </a:extLst>
          </p:cNvPr>
          <p:cNvPicPr>
            <a:picLocks noChangeAspect="1"/>
          </p:cNvPicPr>
          <p:nvPr/>
        </p:nvPicPr>
        <p:blipFill rotWithShape="1">
          <a:blip r:embed="rId4"/>
          <a:srcRect t="36788" r="44177"/>
          <a:stretch/>
        </p:blipFill>
        <p:spPr>
          <a:xfrm>
            <a:off x="3988061" y="2898985"/>
            <a:ext cx="4215878" cy="3959015"/>
          </a:xfrm>
          <a:prstGeom prst="rect">
            <a:avLst/>
          </a:prstGeom>
        </p:spPr>
      </p:pic>
    </p:spTree>
    <p:extLst>
      <p:ext uri="{BB962C8B-B14F-4D97-AF65-F5344CB8AC3E}">
        <p14:creationId xmlns:p14="http://schemas.microsoft.com/office/powerpoint/2010/main" val="4048304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1A90690-B1EA-7510-0EBF-A48C051FBE41}"/>
              </a:ext>
            </a:extLst>
          </p:cNvPr>
          <p:cNvPicPr>
            <a:picLocks noChangeAspect="1"/>
          </p:cNvPicPr>
          <p:nvPr/>
        </p:nvPicPr>
        <p:blipFill>
          <a:blip r:embed="rId4"/>
          <a:stretch>
            <a:fillRect/>
          </a:stretch>
        </p:blipFill>
        <p:spPr>
          <a:xfrm>
            <a:off x="111864" y="638827"/>
            <a:ext cx="11019550" cy="2614808"/>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3988061" y="2898985"/>
            <a:ext cx="4215878" cy="3959015"/>
          </a:xfrm>
          <a:prstGeom prst="rect">
            <a:avLst/>
          </a:prstGeom>
        </p:spPr>
      </p:pic>
      <p:pic>
        <p:nvPicPr>
          <p:cNvPr id="8" name="Picture 7" descr="Shape, rectangle&#10;&#10;Description automatically generated">
            <a:extLst>
              <a:ext uri="{FF2B5EF4-FFF2-40B4-BE49-F238E27FC236}">
                <a16:creationId xmlns:a16="http://schemas.microsoft.com/office/drawing/2014/main" id="{5B9C255F-7526-81EB-0F66-1D63F8CF1673}"/>
              </a:ext>
            </a:extLst>
          </p:cNvPr>
          <p:cNvPicPr>
            <a:picLocks noChangeAspect="1"/>
          </p:cNvPicPr>
          <p:nvPr/>
        </p:nvPicPr>
        <p:blipFill>
          <a:blip r:embed="rId6"/>
          <a:stretch>
            <a:fillRect/>
          </a:stretch>
        </p:blipFill>
        <p:spPr>
          <a:xfrm>
            <a:off x="8136443" y="4878492"/>
            <a:ext cx="3943693" cy="1908915"/>
          </a:xfrm>
          <a:prstGeom prst="rect">
            <a:avLst/>
          </a:prstGeom>
        </p:spPr>
      </p:pic>
    </p:spTree>
    <p:extLst>
      <p:ext uri="{BB962C8B-B14F-4D97-AF65-F5344CB8AC3E}">
        <p14:creationId xmlns:p14="http://schemas.microsoft.com/office/powerpoint/2010/main" val="3281374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853C8537-9275-78EB-4EB7-E7EFE24F4354}"/>
              </a:ext>
            </a:extLst>
          </p:cNvPr>
          <p:cNvPicPr>
            <a:picLocks noChangeAspect="1"/>
          </p:cNvPicPr>
          <p:nvPr/>
        </p:nvPicPr>
        <p:blipFill>
          <a:blip r:embed="rId4"/>
          <a:stretch>
            <a:fillRect/>
          </a:stretch>
        </p:blipFill>
        <p:spPr>
          <a:xfrm>
            <a:off x="111863" y="783420"/>
            <a:ext cx="11295797" cy="3074595"/>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7290148" y="2359853"/>
            <a:ext cx="4789989" cy="4498147"/>
          </a:xfrm>
          <a:prstGeom prst="rect">
            <a:avLst/>
          </a:prstGeom>
        </p:spPr>
      </p:pic>
    </p:spTree>
    <p:extLst>
      <p:ext uri="{BB962C8B-B14F-4D97-AF65-F5344CB8AC3E}">
        <p14:creationId xmlns:p14="http://schemas.microsoft.com/office/powerpoint/2010/main" val="10254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rotWithShape="1">
          <a:blip r:embed="rId3"/>
          <a:srcRect t="-1" b="57279"/>
          <a:stretch/>
        </p:blipFill>
        <p:spPr>
          <a:xfrm>
            <a:off x="87682" y="111485"/>
            <a:ext cx="11799518" cy="2882235"/>
          </a:xfrm>
          <a:prstGeom prst="rect">
            <a:avLst/>
          </a:prstGeom>
        </p:spPr>
      </p:pic>
    </p:spTree>
    <p:extLst>
      <p:ext uri="{BB962C8B-B14F-4D97-AF65-F5344CB8AC3E}">
        <p14:creationId xmlns:p14="http://schemas.microsoft.com/office/powerpoint/2010/main" val="36613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A10ABA4-7E09-429D-0203-922A4226C55D}"/>
              </a:ext>
            </a:extLst>
          </p:cNvPr>
          <p:cNvPicPr>
            <a:picLocks noChangeAspect="1"/>
          </p:cNvPicPr>
          <p:nvPr/>
        </p:nvPicPr>
        <p:blipFill>
          <a:blip r:embed="rId3"/>
          <a:stretch>
            <a:fillRect/>
          </a:stretch>
        </p:blipFill>
        <p:spPr>
          <a:xfrm>
            <a:off x="154053" y="136568"/>
            <a:ext cx="11861686" cy="3733974"/>
          </a:xfrm>
          <a:prstGeom prst="rect">
            <a:avLst/>
          </a:prstGeom>
        </p:spPr>
      </p:pic>
    </p:spTree>
    <p:extLst>
      <p:ext uri="{BB962C8B-B14F-4D97-AF65-F5344CB8AC3E}">
        <p14:creationId xmlns:p14="http://schemas.microsoft.com/office/powerpoint/2010/main" val="3449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57951"/>
          <a:stretch/>
        </p:blipFill>
        <p:spPr>
          <a:xfrm>
            <a:off x="154051" y="0"/>
            <a:ext cx="11935705" cy="1954060"/>
          </a:xfrm>
          <a:prstGeom prst="rect">
            <a:avLst/>
          </a:prstGeom>
        </p:spPr>
      </p:pic>
    </p:spTree>
    <p:extLst>
      <p:ext uri="{BB962C8B-B14F-4D97-AF65-F5344CB8AC3E}">
        <p14:creationId xmlns:p14="http://schemas.microsoft.com/office/powerpoint/2010/main" val="2937669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a:blip r:embed="rId3"/>
          <a:stretch>
            <a:fillRect/>
          </a:stretch>
        </p:blipFill>
        <p:spPr>
          <a:xfrm>
            <a:off x="154051" y="0"/>
            <a:ext cx="11935705" cy="4647156"/>
          </a:xfrm>
          <a:prstGeom prst="rect">
            <a:avLst/>
          </a:prstGeom>
        </p:spPr>
      </p:pic>
    </p:spTree>
    <p:extLst>
      <p:ext uri="{BB962C8B-B14F-4D97-AF65-F5344CB8AC3E}">
        <p14:creationId xmlns:p14="http://schemas.microsoft.com/office/powerpoint/2010/main" val="363472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79245"/>
          <a:stretch/>
        </p:blipFill>
        <p:spPr>
          <a:xfrm>
            <a:off x="154051" y="0"/>
            <a:ext cx="11935705" cy="96450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71360B5D-ACE1-73FA-B4A1-C835D7AA7DC4}"/>
              </a:ext>
            </a:extLst>
          </p:cNvPr>
          <p:cNvPicPr>
            <a:picLocks noChangeAspect="1"/>
          </p:cNvPicPr>
          <p:nvPr/>
        </p:nvPicPr>
        <p:blipFill>
          <a:blip r:embed="rId4"/>
          <a:stretch>
            <a:fillRect/>
          </a:stretch>
        </p:blipFill>
        <p:spPr>
          <a:xfrm>
            <a:off x="154051" y="964504"/>
            <a:ext cx="11921888" cy="3908121"/>
          </a:xfrm>
          <a:prstGeom prst="rect">
            <a:avLst/>
          </a:prstGeom>
        </p:spPr>
      </p:pic>
    </p:spTree>
    <p:extLst>
      <p:ext uri="{BB962C8B-B14F-4D97-AF65-F5344CB8AC3E}">
        <p14:creationId xmlns:p14="http://schemas.microsoft.com/office/powerpoint/2010/main" val="698534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a:blip r:embed="rId3"/>
          <a:stretch>
            <a:fillRect/>
          </a:stretch>
        </p:blipFill>
        <p:spPr>
          <a:xfrm>
            <a:off x="71833" y="177887"/>
            <a:ext cx="11903049" cy="4155502"/>
          </a:xfrm>
          <a:prstGeom prst="rect">
            <a:avLst/>
          </a:prstGeom>
        </p:spPr>
      </p:pic>
    </p:spTree>
    <p:extLst>
      <p:ext uri="{BB962C8B-B14F-4D97-AF65-F5344CB8AC3E}">
        <p14:creationId xmlns:p14="http://schemas.microsoft.com/office/powerpoint/2010/main" val="428325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b="78893"/>
          <a:stretch/>
        </p:blipFill>
        <p:spPr>
          <a:xfrm>
            <a:off x="217118" y="864296"/>
            <a:ext cx="10969567" cy="1227551"/>
          </a:xfrm>
          <a:prstGeom prst="rect">
            <a:avLst/>
          </a:prstGeom>
        </p:spPr>
      </p:pic>
    </p:spTree>
    <p:extLst>
      <p:ext uri="{BB962C8B-B14F-4D97-AF65-F5344CB8AC3E}">
        <p14:creationId xmlns:p14="http://schemas.microsoft.com/office/powerpoint/2010/main" val="3453818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t="1" b="23540"/>
          <a:stretch/>
        </p:blipFill>
        <p:spPr>
          <a:xfrm>
            <a:off x="217118" y="864296"/>
            <a:ext cx="10969567" cy="4446740"/>
          </a:xfrm>
          <a:prstGeom prst="rect">
            <a:avLst/>
          </a:prstGeom>
        </p:spPr>
      </p:pic>
    </p:spTree>
    <p:extLst>
      <p:ext uri="{BB962C8B-B14F-4D97-AF65-F5344CB8AC3E}">
        <p14:creationId xmlns:p14="http://schemas.microsoft.com/office/powerpoint/2010/main" val="715090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a:blip r:embed="rId4"/>
          <a:stretch>
            <a:fillRect/>
          </a:stretch>
        </p:blipFill>
        <p:spPr>
          <a:xfrm>
            <a:off x="217118" y="864296"/>
            <a:ext cx="10969567" cy="5815817"/>
          </a:xfrm>
          <a:prstGeom prst="rect">
            <a:avLst/>
          </a:prstGeom>
        </p:spPr>
      </p:pic>
    </p:spTree>
    <p:extLst>
      <p:ext uri="{BB962C8B-B14F-4D97-AF65-F5344CB8AC3E}">
        <p14:creationId xmlns:p14="http://schemas.microsoft.com/office/powerpoint/2010/main" val="158181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5" name="Picture 4" descr="A picture containing timeline&#10;&#10;Description automatically generated">
            <a:extLst>
              <a:ext uri="{FF2B5EF4-FFF2-40B4-BE49-F238E27FC236}">
                <a16:creationId xmlns:a16="http://schemas.microsoft.com/office/drawing/2014/main" id="{79236851-6D48-A888-65C9-B6AF3E2373DC}"/>
              </a:ext>
            </a:extLst>
          </p:cNvPr>
          <p:cNvPicPr>
            <a:picLocks noChangeAspect="1"/>
          </p:cNvPicPr>
          <p:nvPr/>
        </p:nvPicPr>
        <p:blipFill rotWithShape="1">
          <a:blip r:embed="rId4"/>
          <a:srcRect b="72743"/>
          <a:stretch/>
        </p:blipFill>
        <p:spPr>
          <a:xfrm>
            <a:off x="124832" y="864296"/>
            <a:ext cx="11797050" cy="2207119"/>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278E977F-4691-7917-C4AB-8589C0E770A2}"/>
              </a:ext>
            </a:extLst>
          </p:cNvPr>
          <p:cNvPicPr>
            <a:picLocks noChangeAspect="1"/>
          </p:cNvPicPr>
          <p:nvPr/>
        </p:nvPicPr>
        <p:blipFill rotWithShape="1">
          <a:blip r:embed="rId4"/>
          <a:srcRect t="27298" r="2517"/>
          <a:stretch/>
        </p:blipFill>
        <p:spPr>
          <a:xfrm>
            <a:off x="2507718" y="3071415"/>
            <a:ext cx="7031277" cy="3599338"/>
          </a:xfrm>
          <a:prstGeom prst="rect">
            <a:avLst/>
          </a:prstGeom>
        </p:spPr>
      </p:pic>
    </p:spTree>
    <p:extLst>
      <p:ext uri="{BB962C8B-B14F-4D97-AF65-F5344CB8AC3E}">
        <p14:creationId xmlns:p14="http://schemas.microsoft.com/office/powerpoint/2010/main" val="375278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260CD1F-5815-2D65-9354-84E89C72A0DF}"/>
              </a:ext>
            </a:extLst>
          </p:cNvPr>
          <p:cNvPicPr>
            <a:picLocks noChangeAspect="1"/>
          </p:cNvPicPr>
          <p:nvPr/>
        </p:nvPicPr>
        <p:blipFill>
          <a:blip r:embed="rId3"/>
          <a:stretch>
            <a:fillRect/>
          </a:stretch>
        </p:blipFill>
        <p:spPr>
          <a:xfrm>
            <a:off x="116474" y="128044"/>
            <a:ext cx="11584142" cy="3015989"/>
          </a:xfrm>
          <a:prstGeom prst="rect">
            <a:avLst/>
          </a:prstGeom>
        </p:spPr>
      </p:pic>
    </p:spTree>
    <p:extLst>
      <p:ext uri="{BB962C8B-B14F-4D97-AF65-F5344CB8AC3E}">
        <p14:creationId xmlns:p14="http://schemas.microsoft.com/office/powerpoint/2010/main" val="1269452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a:blip r:embed="rId3"/>
          <a:stretch>
            <a:fillRect/>
          </a:stretch>
        </p:blipFill>
        <p:spPr>
          <a:xfrm>
            <a:off x="87682" y="111485"/>
            <a:ext cx="11799518" cy="6746515"/>
          </a:xfrm>
          <a:prstGeom prst="rect">
            <a:avLst/>
          </a:prstGeom>
        </p:spPr>
      </p:pic>
    </p:spTree>
    <p:extLst>
      <p:ext uri="{BB962C8B-B14F-4D97-AF65-F5344CB8AC3E}">
        <p14:creationId xmlns:p14="http://schemas.microsoft.com/office/powerpoint/2010/main" val="30676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rotWithShape="1">
          <a:blip r:embed="rId3"/>
          <a:srcRect b="44502"/>
          <a:stretch/>
        </p:blipFill>
        <p:spPr>
          <a:xfrm>
            <a:off x="129000" y="97773"/>
            <a:ext cx="11962335" cy="3331227"/>
          </a:xfrm>
          <a:prstGeom prst="rect">
            <a:avLst/>
          </a:prstGeom>
        </p:spPr>
      </p:pic>
      <p:pic>
        <p:nvPicPr>
          <p:cNvPr id="9" name="Picture 8" descr="Shape, rectangle&#10;&#10;Description automatically generated">
            <a:extLst>
              <a:ext uri="{FF2B5EF4-FFF2-40B4-BE49-F238E27FC236}">
                <a16:creationId xmlns:a16="http://schemas.microsoft.com/office/drawing/2014/main" id="{D7628C9B-C7CC-530F-5653-2DF829F85191}"/>
              </a:ext>
            </a:extLst>
          </p:cNvPr>
          <p:cNvPicPr>
            <a:picLocks noChangeAspect="1"/>
          </p:cNvPicPr>
          <p:nvPr/>
        </p:nvPicPr>
        <p:blipFill>
          <a:blip r:embed="rId4"/>
          <a:stretch>
            <a:fillRect/>
          </a:stretch>
        </p:blipFill>
        <p:spPr>
          <a:xfrm>
            <a:off x="3376552" y="3576932"/>
            <a:ext cx="6030494" cy="2919015"/>
          </a:xfrm>
          <a:prstGeom prst="rect">
            <a:avLst/>
          </a:prstGeom>
        </p:spPr>
      </p:pic>
    </p:spTree>
    <p:extLst>
      <p:ext uri="{BB962C8B-B14F-4D97-AF65-F5344CB8AC3E}">
        <p14:creationId xmlns:p14="http://schemas.microsoft.com/office/powerpoint/2010/main" val="454405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a:blip r:embed="rId3"/>
          <a:stretch>
            <a:fillRect/>
          </a:stretch>
        </p:blipFill>
        <p:spPr>
          <a:xfrm>
            <a:off x="129000" y="97773"/>
            <a:ext cx="11962335" cy="6002402"/>
          </a:xfrm>
          <a:prstGeom prst="rect">
            <a:avLst/>
          </a:prstGeom>
        </p:spPr>
      </p:pic>
    </p:spTree>
    <p:extLst>
      <p:ext uri="{BB962C8B-B14F-4D97-AF65-F5344CB8AC3E}">
        <p14:creationId xmlns:p14="http://schemas.microsoft.com/office/powerpoint/2010/main" val="257309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032B45BA-1624-303E-7BCC-F121DB0040E7}"/>
              </a:ext>
            </a:extLst>
          </p:cNvPr>
          <p:cNvGrpSpPr/>
          <p:nvPr/>
        </p:nvGrpSpPr>
        <p:grpSpPr>
          <a:xfrm>
            <a:off x="150014" y="87682"/>
            <a:ext cx="10894323" cy="6501007"/>
            <a:chOff x="150015" y="87683"/>
            <a:chExt cx="8724378" cy="5206128"/>
          </a:xfrm>
        </p:grpSpPr>
        <p:pic>
          <p:nvPicPr>
            <p:cNvPr id="3" name="Picture 2" descr="Table&#10;&#10;Description automatically generated">
              <a:extLst>
                <a:ext uri="{FF2B5EF4-FFF2-40B4-BE49-F238E27FC236}">
                  <a16:creationId xmlns:a16="http://schemas.microsoft.com/office/drawing/2014/main" id="{762723FD-1D58-CD50-21A5-AA5BE8BC00BE}"/>
                </a:ext>
              </a:extLst>
            </p:cNvPr>
            <p:cNvPicPr>
              <a:picLocks noChangeAspect="1"/>
            </p:cNvPicPr>
            <p:nvPr/>
          </p:nvPicPr>
          <p:blipFill rotWithShape="1">
            <a:blip r:embed="rId3"/>
            <a:srcRect r="14904"/>
            <a:stretch/>
          </p:blipFill>
          <p:spPr>
            <a:xfrm>
              <a:off x="150015" y="87683"/>
              <a:ext cx="6614040" cy="5206128"/>
            </a:xfrm>
            <a:prstGeom prst="rect">
              <a:avLst/>
            </a:prstGeom>
          </p:spPr>
        </p:pic>
        <p:pic>
          <p:nvPicPr>
            <p:cNvPr id="5" name="Picture 4" descr="Table&#10;&#10;Description automatically generated">
              <a:extLst>
                <a:ext uri="{FF2B5EF4-FFF2-40B4-BE49-F238E27FC236}">
                  <a16:creationId xmlns:a16="http://schemas.microsoft.com/office/drawing/2014/main" id="{728CB633-E0E1-6BB5-6CA7-656B297E5B4E}"/>
                </a:ext>
              </a:extLst>
            </p:cNvPr>
            <p:cNvPicPr>
              <a:picLocks noChangeAspect="1"/>
            </p:cNvPicPr>
            <p:nvPr/>
          </p:nvPicPr>
          <p:blipFill rotWithShape="1">
            <a:blip r:embed="rId4"/>
            <a:srcRect l="72848"/>
            <a:stretch/>
          </p:blipFill>
          <p:spPr>
            <a:xfrm>
              <a:off x="6764055" y="87683"/>
              <a:ext cx="2110338" cy="5206128"/>
            </a:xfrm>
            <a:prstGeom prst="rect">
              <a:avLst/>
            </a:prstGeom>
          </p:spPr>
        </p:pic>
      </p:grpSp>
    </p:spTree>
    <p:extLst>
      <p:ext uri="{BB962C8B-B14F-4D97-AF65-F5344CB8AC3E}">
        <p14:creationId xmlns:p14="http://schemas.microsoft.com/office/powerpoint/2010/main" val="258842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rotWithShape="1">
          <a:blip r:embed="rId3"/>
          <a:srcRect t="1" b="62429"/>
          <a:stretch/>
        </p:blipFill>
        <p:spPr>
          <a:xfrm>
            <a:off x="129819" y="2254510"/>
            <a:ext cx="11932362" cy="172953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2544225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a:blip r:embed="rId3"/>
          <a:stretch>
            <a:fillRect/>
          </a:stretch>
        </p:blipFill>
        <p:spPr>
          <a:xfrm>
            <a:off x="129819" y="2254510"/>
            <a:ext cx="11932362" cy="460349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4273247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B3B42E41-E292-2129-1458-24D885C0C222}"/>
              </a:ext>
            </a:extLst>
          </p:cNvPr>
          <p:cNvGrpSpPr/>
          <p:nvPr/>
        </p:nvGrpSpPr>
        <p:grpSpPr>
          <a:xfrm>
            <a:off x="280270" y="1027133"/>
            <a:ext cx="11631460" cy="5686817"/>
            <a:chOff x="142615" y="87682"/>
            <a:chExt cx="13609919" cy="6442071"/>
          </a:xfrm>
        </p:grpSpPr>
        <p:pic>
          <p:nvPicPr>
            <p:cNvPr id="3" name="Picture 2" descr="Table&#10;&#10;Description automatically generated">
              <a:extLst>
                <a:ext uri="{FF2B5EF4-FFF2-40B4-BE49-F238E27FC236}">
                  <a16:creationId xmlns:a16="http://schemas.microsoft.com/office/drawing/2014/main" id="{47850BC8-CE34-69A7-9512-898E23B6A2A4}"/>
                </a:ext>
              </a:extLst>
            </p:cNvPr>
            <p:cNvPicPr>
              <a:picLocks noChangeAspect="1"/>
            </p:cNvPicPr>
            <p:nvPr/>
          </p:nvPicPr>
          <p:blipFill rotWithShape="1">
            <a:blip r:embed="rId3"/>
            <a:srcRect r="7718"/>
            <a:stretch/>
          </p:blipFill>
          <p:spPr>
            <a:xfrm>
              <a:off x="142615" y="87682"/>
              <a:ext cx="7172585" cy="6442071"/>
            </a:xfrm>
            <a:prstGeom prst="rect">
              <a:avLst/>
            </a:prstGeom>
          </p:spPr>
        </p:pic>
        <p:pic>
          <p:nvPicPr>
            <p:cNvPr id="5" name="Picture 4" descr="Table&#10;&#10;Description automatically generated">
              <a:extLst>
                <a:ext uri="{FF2B5EF4-FFF2-40B4-BE49-F238E27FC236}">
                  <a16:creationId xmlns:a16="http://schemas.microsoft.com/office/drawing/2014/main" id="{46148D4C-DA97-350E-CC8C-CB25D415E422}"/>
                </a:ext>
              </a:extLst>
            </p:cNvPr>
            <p:cNvPicPr>
              <a:picLocks noChangeAspect="1"/>
            </p:cNvPicPr>
            <p:nvPr/>
          </p:nvPicPr>
          <p:blipFill rotWithShape="1">
            <a:blip r:embed="rId4"/>
            <a:srcRect l="17177" t="21389"/>
            <a:stretch/>
          </p:blipFill>
          <p:spPr>
            <a:xfrm>
              <a:off x="7315200" y="1465545"/>
              <a:ext cx="6437334" cy="5064208"/>
            </a:xfrm>
            <a:prstGeom prst="rect">
              <a:avLst/>
            </a:prstGeom>
          </p:spPr>
        </p:pic>
      </p:grpSp>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a:blip r:embed="rId5"/>
          <a:stretch>
            <a:fillRect/>
          </a:stretch>
        </p:blipFill>
        <p:spPr>
          <a:xfrm>
            <a:off x="0" y="0"/>
            <a:ext cx="11517282" cy="2079321"/>
          </a:xfrm>
          <a:prstGeom prst="rect">
            <a:avLst/>
          </a:prstGeom>
        </p:spPr>
      </p:pic>
    </p:spTree>
    <p:extLst>
      <p:ext uri="{BB962C8B-B14F-4D97-AF65-F5344CB8AC3E}">
        <p14:creationId xmlns:p14="http://schemas.microsoft.com/office/powerpoint/2010/main" val="404287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DC51090-09DB-E981-8A0C-82F868E5AD34}"/>
              </a:ext>
            </a:extLst>
          </p:cNvPr>
          <p:cNvPicPr>
            <a:picLocks noChangeAspect="1"/>
          </p:cNvPicPr>
          <p:nvPr/>
        </p:nvPicPr>
        <p:blipFill>
          <a:blip r:embed="rId4"/>
          <a:stretch>
            <a:fillRect/>
          </a:stretch>
        </p:blipFill>
        <p:spPr>
          <a:xfrm>
            <a:off x="0" y="2640394"/>
            <a:ext cx="12093974" cy="3411864"/>
          </a:xfrm>
          <a:prstGeom prst="rect">
            <a:avLst/>
          </a:prstGeom>
        </p:spPr>
      </p:pic>
      <p:pic>
        <p:nvPicPr>
          <p:cNvPr id="15" name="Picture 14" descr="Table&#10;&#10;Description automatically generated">
            <a:extLst>
              <a:ext uri="{FF2B5EF4-FFF2-40B4-BE49-F238E27FC236}">
                <a16:creationId xmlns:a16="http://schemas.microsoft.com/office/drawing/2014/main" id="{43CCA369-4064-6696-C639-7FBA154FF3B8}"/>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1591883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60AEBC1-A3ED-DB4E-E686-2D8B569AFC7D}"/>
              </a:ext>
            </a:extLst>
          </p:cNvPr>
          <p:cNvPicPr>
            <a:picLocks noChangeAspect="1"/>
          </p:cNvPicPr>
          <p:nvPr/>
        </p:nvPicPr>
        <p:blipFill rotWithShape="1">
          <a:blip r:embed="rId4"/>
          <a:srcRect t="914" b="57184"/>
          <a:stretch/>
        </p:blipFill>
        <p:spPr>
          <a:xfrm>
            <a:off x="87682" y="2485174"/>
            <a:ext cx="10860066" cy="2129369"/>
          </a:xfrm>
          <a:prstGeom prst="rect">
            <a:avLst/>
          </a:prstGeom>
        </p:spPr>
      </p:pic>
      <p:pic>
        <p:nvPicPr>
          <p:cNvPr id="4" name="Picture 3" descr="Table&#10;&#10;Description automatically generated">
            <a:extLst>
              <a:ext uri="{FF2B5EF4-FFF2-40B4-BE49-F238E27FC236}">
                <a16:creationId xmlns:a16="http://schemas.microsoft.com/office/drawing/2014/main" id="{9200DB02-2B6F-16B8-FC37-491B2108D0B3}"/>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400688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a:blip r:embed="rId3"/>
          <a:stretch>
            <a:fillRect/>
          </a:stretch>
        </p:blipFill>
        <p:spPr>
          <a:xfrm>
            <a:off x="0" y="0"/>
            <a:ext cx="11103972" cy="3745282"/>
          </a:xfrm>
          <a:prstGeom prst="rect">
            <a:avLst/>
          </a:prstGeom>
        </p:spPr>
      </p:pic>
    </p:spTree>
    <p:extLst>
      <p:ext uri="{BB962C8B-B14F-4D97-AF65-F5344CB8AC3E}">
        <p14:creationId xmlns:p14="http://schemas.microsoft.com/office/powerpoint/2010/main" val="1898517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rotWithShape="1">
          <a:blip r:embed="rId3"/>
          <a:srcRect b="79933"/>
          <a:stretch/>
        </p:blipFill>
        <p:spPr>
          <a:xfrm>
            <a:off x="0" y="0"/>
            <a:ext cx="11103972" cy="75156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EE4503F1-DF9B-A364-A45C-9D371A3A144D}"/>
              </a:ext>
            </a:extLst>
          </p:cNvPr>
          <p:cNvPicPr>
            <a:picLocks noChangeAspect="1"/>
          </p:cNvPicPr>
          <p:nvPr/>
        </p:nvPicPr>
        <p:blipFill>
          <a:blip r:embed="rId4"/>
          <a:stretch>
            <a:fillRect/>
          </a:stretch>
        </p:blipFill>
        <p:spPr>
          <a:xfrm>
            <a:off x="173101" y="751562"/>
            <a:ext cx="11579699" cy="4634630"/>
          </a:xfrm>
          <a:prstGeom prst="rect">
            <a:avLst/>
          </a:prstGeom>
        </p:spPr>
      </p:pic>
    </p:spTree>
    <p:extLst>
      <p:ext uri="{BB962C8B-B14F-4D97-AF65-F5344CB8AC3E}">
        <p14:creationId xmlns:p14="http://schemas.microsoft.com/office/powerpoint/2010/main" val="919589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B23C320-1722-C647-E3C7-1F30680C6A7B}"/>
              </a:ext>
            </a:extLst>
          </p:cNvPr>
          <p:cNvPicPr>
            <a:picLocks noChangeAspect="1"/>
          </p:cNvPicPr>
          <p:nvPr/>
        </p:nvPicPr>
        <p:blipFill rotWithShape="1">
          <a:blip r:embed="rId3"/>
          <a:srcRect b="56589"/>
          <a:stretch/>
        </p:blipFill>
        <p:spPr>
          <a:xfrm>
            <a:off x="0" y="85061"/>
            <a:ext cx="8848185" cy="3434316"/>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9AC2D49D-B693-44C3-B259-35FAC4C14B63}"/>
              </a:ext>
            </a:extLst>
          </p:cNvPr>
          <p:cNvPicPr>
            <a:picLocks noChangeAspect="1"/>
          </p:cNvPicPr>
          <p:nvPr/>
        </p:nvPicPr>
        <p:blipFill rotWithShape="1">
          <a:blip r:embed="rId3"/>
          <a:srcRect l="11043" t="44651" r="11883"/>
          <a:stretch/>
        </p:blipFill>
        <p:spPr>
          <a:xfrm>
            <a:off x="6984071" y="3519377"/>
            <a:ext cx="5207929" cy="3343939"/>
          </a:xfrm>
          <a:prstGeom prst="rect">
            <a:avLst/>
          </a:prstGeom>
        </p:spPr>
      </p:pic>
    </p:spTree>
    <p:extLst>
      <p:ext uri="{BB962C8B-B14F-4D97-AF65-F5344CB8AC3E}">
        <p14:creationId xmlns:p14="http://schemas.microsoft.com/office/powerpoint/2010/main" val="1714654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1F807011-FDDA-236E-A01D-27088973FBF7}"/>
              </a:ext>
            </a:extLst>
          </p:cNvPr>
          <p:cNvPicPr>
            <a:picLocks noChangeAspect="1"/>
          </p:cNvPicPr>
          <p:nvPr/>
        </p:nvPicPr>
        <p:blipFill rotWithShape="1">
          <a:blip r:embed="rId3"/>
          <a:srcRect b="78082"/>
          <a:stretch/>
        </p:blipFill>
        <p:spPr>
          <a:xfrm>
            <a:off x="0" y="0"/>
            <a:ext cx="10589584" cy="2555310"/>
          </a:xfrm>
          <a:prstGeom prst="rect">
            <a:avLst/>
          </a:prstGeom>
        </p:spPr>
      </p:pic>
    </p:spTree>
    <p:extLst>
      <p:ext uri="{BB962C8B-B14F-4D97-AF65-F5344CB8AC3E}">
        <p14:creationId xmlns:p14="http://schemas.microsoft.com/office/powerpoint/2010/main" val="2412114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diagram&#10;&#10;Description automatically generated">
            <a:extLst>
              <a:ext uri="{FF2B5EF4-FFF2-40B4-BE49-F238E27FC236}">
                <a16:creationId xmlns:a16="http://schemas.microsoft.com/office/drawing/2014/main" id="{447FF69F-E8A1-FC94-4878-E91603710D0A}"/>
              </a:ext>
            </a:extLst>
          </p:cNvPr>
          <p:cNvPicPr>
            <a:picLocks noChangeAspect="1"/>
          </p:cNvPicPr>
          <p:nvPr/>
        </p:nvPicPr>
        <p:blipFill rotWithShape="1">
          <a:blip r:embed="rId3"/>
          <a:srcRect b="94306"/>
          <a:stretch/>
        </p:blipFill>
        <p:spPr>
          <a:xfrm>
            <a:off x="0" y="0"/>
            <a:ext cx="10589584" cy="663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656E70D4-809C-EA76-6E3B-0F5ABA77E63F}"/>
              </a:ext>
            </a:extLst>
          </p:cNvPr>
          <p:cNvPicPr>
            <a:picLocks noChangeAspect="1"/>
          </p:cNvPicPr>
          <p:nvPr/>
        </p:nvPicPr>
        <p:blipFill rotWithShape="1">
          <a:blip r:embed="rId3"/>
          <a:srcRect t="21187" b="60913"/>
          <a:stretch/>
        </p:blipFill>
        <p:spPr>
          <a:xfrm>
            <a:off x="118793" y="663879"/>
            <a:ext cx="11167158" cy="2200657"/>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6D0800AA-E48B-5A51-3C14-B97CCE77AB9C}"/>
              </a:ext>
            </a:extLst>
          </p:cNvPr>
          <p:cNvPicPr>
            <a:picLocks noChangeAspect="1"/>
          </p:cNvPicPr>
          <p:nvPr/>
        </p:nvPicPr>
        <p:blipFill rotWithShape="1">
          <a:blip r:embed="rId3"/>
          <a:srcRect t="51978" r="46086"/>
          <a:stretch/>
        </p:blipFill>
        <p:spPr>
          <a:xfrm>
            <a:off x="3647422" y="2814126"/>
            <a:ext cx="4118715" cy="4038931"/>
          </a:xfrm>
          <a:prstGeom prst="rect">
            <a:avLst/>
          </a:prstGeom>
        </p:spPr>
      </p:pic>
    </p:spTree>
    <p:extLst>
      <p:ext uri="{BB962C8B-B14F-4D97-AF65-F5344CB8AC3E}">
        <p14:creationId xmlns:p14="http://schemas.microsoft.com/office/powerpoint/2010/main" val="1899596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a:blip r:embed="rId3"/>
          <a:stretch>
            <a:fillRect/>
          </a:stretch>
        </p:blipFill>
        <p:spPr>
          <a:xfrm>
            <a:off x="97946" y="96032"/>
            <a:ext cx="11789111" cy="4200395"/>
          </a:xfrm>
          <a:prstGeom prst="rect">
            <a:avLst/>
          </a:prstGeom>
        </p:spPr>
      </p:pic>
    </p:spTree>
    <p:extLst>
      <p:ext uri="{BB962C8B-B14F-4D97-AF65-F5344CB8AC3E}">
        <p14:creationId xmlns:p14="http://schemas.microsoft.com/office/powerpoint/2010/main" val="1925703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D4CB9C0-FF1E-98F6-0F17-6CA7F725F463}"/>
              </a:ext>
            </a:extLst>
          </p:cNvPr>
          <p:cNvPicPr>
            <a:picLocks noChangeAspect="1"/>
          </p:cNvPicPr>
          <p:nvPr/>
        </p:nvPicPr>
        <p:blipFill>
          <a:blip r:embed="rId4"/>
          <a:stretch>
            <a:fillRect/>
          </a:stretch>
        </p:blipFill>
        <p:spPr>
          <a:xfrm>
            <a:off x="280269" y="914399"/>
            <a:ext cx="11694883" cy="4083486"/>
          </a:xfrm>
          <a:prstGeom prst="rect">
            <a:avLst/>
          </a:prstGeom>
        </p:spPr>
      </p:pic>
    </p:spTree>
    <p:extLst>
      <p:ext uri="{BB962C8B-B14F-4D97-AF65-F5344CB8AC3E}">
        <p14:creationId xmlns:p14="http://schemas.microsoft.com/office/powerpoint/2010/main" val="2226998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242D3CE4-C852-9716-A358-82DF1D93022D}"/>
              </a:ext>
            </a:extLst>
          </p:cNvPr>
          <p:cNvPicPr>
            <a:picLocks noChangeAspect="1"/>
          </p:cNvPicPr>
          <p:nvPr/>
        </p:nvPicPr>
        <p:blipFill rotWithShape="1">
          <a:blip r:embed="rId4"/>
          <a:srcRect b="82404"/>
          <a:stretch/>
        </p:blipFill>
        <p:spPr>
          <a:xfrm>
            <a:off x="280269" y="836510"/>
            <a:ext cx="11557169" cy="16060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8F3E3809-CC11-920B-4C70-1CF52773F69A}"/>
              </a:ext>
            </a:extLst>
          </p:cNvPr>
          <p:cNvPicPr>
            <a:picLocks noChangeAspect="1"/>
          </p:cNvPicPr>
          <p:nvPr/>
        </p:nvPicPr>
        <p:blipFill rotWithShape="1">
          <a:blip r:embed="rId4"/>
          <a:srcRect t="34458" r="45696"/>
          <a:stretch/>
        </p:blipFill>
        <p:spPr>
          <a:xfrm>
            <a:off x="3747646" y="2376011"/>
            <a:ext cx="4696707" cy="4477063"/>
          </a:xfrm>
          <a:prstGeom prst="rect">
            <a:avLst/>
          </a:prstGeom>
        </p:spPr>
      </p:pic>
    </p:spTree>
    <p:extLst>
      <p:ext uri="{BB962C8B-B14F-4D97-AF65-F5344CB8AC3E}">
        <p14:creationId xmlns:p14="http://schemas.microsoft.com/office/powerpoint/2010/main" val="4237058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954E0DF-ACFE-A1CF-11B9-749364FEEE3C}"/>
              </a:ext>
            </a:extLst>
          </p:cNvPr>
          <p:cNvPicPr>
            <a:picLocks noChangeAspect="1"/>
          </p:cNvPicPr>
          <p:nvPr/>
        </p:nvPicPr>
        <p:blipFill>
          <a:blip r:embed="rId3"/>
          <a:stretch>
            <a:fillRect/>
          </a:stretch>
        </p:blipFill>
        <p:spPr>
          <a:xfrm>
            <a:off x="96582" y="87682"/>
            <a:ext cx="9122573" cy="6750272"/>
          </a:xfrm>
          <a:prstGeom prst="rect">
            <a:avLst/>
          </a:prstGeom>
        </p:spPr>
      </p:pic>
    </p:spTree>
    <p:extLst>
      <p:ext uri="{BB962C8B-B14F-4D97-AF65-F5344CB8AC3E}">
        <p14:creationId xmlns:p14="http://schemas.microsoft.com/office/powerpoint/2010/main" val="238089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8" name="Picture 7" descr="Text&#10;&#10;Description automatically generated">
            <a:extLst>
              <a:ext uri="{FF2B5EF4-FFF2-40B4-BE49-F238E27FC236}">
                <a16:creationId xmlns:a16="http://schemas.microsoft.com/office/drawing/2014/main" id="{DCE3E84A-CA64-23BE-FB31-EE2C0BE0ED2C}"/>
              </a:ext>
            </a:extLst>
          </p:cNvPr>
          <p:cNvPicPr>
            <a:picLocks noChangeAspect="1"/>
          </p:cNvPicPr>
          <p:nvPr/>
        </p:nvPicPr>
        <p:blipFill rotWithShape="1">
          <a:blip r:embed="rId4"/>
          <a:srcRect b="67123"/>
          <a:stretch/>
        </p:blipFill>
        <p:spPr>
          <a:xfrm>
            <a:off x="96581" y="613775"/>
            <a:ext cx="9892453" cy="3394554"/>
          </a:xfrm>
          <a:prstGeom prst="rect">
            <a:avLst/>
          </a:prstGeom>
        </p:spPr>
      </p:pic>
      <p:pic>
        <p:nvPicPr>
          <p:cNvPr id="9" name="Picture 8" descr="Text&#10;&#10;Description automatically generated">
            <a:extLst>
              <a:ext uri="{FF2B5EF4-FFF2-40B4-BE49-F238E27FC236}">
                <a16:creationId xmlns:a16="http://schemas.microsoft.com/office/drawing/2014/main" id="{D8330878-17EB-B6C1-31B2-72DE674FFC75}"/>
              </a:ext>
            </a:extLst>
          </p:cNvPr>
          <p:cNvPicPr>
            <a:picLocks noChangeAspect="1"/>
          </p:cNvPicPr>
          <p:nvPr/>
        </p:nvPicPr>
        <p:blipFill rotWithShape="1">
          <a:blip r:embed="rId4"/>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2668065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61446"/>
          <a:stretch/>
        </p:blipFill>
        <p:spPr>
          <a:xfrm>
            <a:off x="96581" y="624192"/>
            <a:ext cx="9122573" cy="2407107"/>
          </a:xfrm>
          <a:prstGeom prst="rect">
            <a:avLst/>
          </a:prstGeom>
        </p:spPr>
      </p:pic>
      <p:pic>
        <p:nvPicPr>
          <p:cNvPr id="5" name="Picture 4" descr="Text&#10;&#10;Description automatically generated">
            <a:extLst>
              <a:ext uri="{FF2B5EF4-FFF2-40B4-BE49-F238E27FC236}">
                <a16:creationId xmlns:a16="http://schemas.microsoft.com/office/drawing/2014/main" id="{14D69E0D-98EF-CE55-C724-4693091EAC82}"/>
              </a:ext>
            </a:extLst>
          </p:cNvPr>
          <p:cNvPicPr>
            <a:picLocks noChangeAspect="1"/>
          </p:cNvPicPr>
          <p:nvPr/>
        </p:nvPicPr>
        <p:blipFill rotWithShape="1">
          <a:blip r:embed="rId5"/>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4229358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51615"/>
          <a:stretch/>
        </p:blipFill>
        <p:spPr>
          <a:xfrm>
            <a:off x="96581" y="624192"/>
            <a:ext cx="9122573" cy="3020882"/>
          </a:xfrm>
          <a:prstGeom prst="rect">
            <a:avLst/>
          </a:prstGeom>
        </p:spPr>
      </p:pic>
      <p:pic>
        <p:nvPicPr>
          <p:cNvPr id="5" name="Picture 4" descr="Text, table&#10;&#10;Description automatically generated with medium confidence">
            <a:extLst>
              <a:ext uri="{FF2B5EF4-FFF2-40B4-BE49-F238E27FC236}">
                <a16:creationId xmlns:a16="http://schemas.microsoft.com/office/drawing/2014/main" id="{9B13B927-4A4E-988A-E472-37BC84E3682A}"/>
              </a:ext>
            </a:extLst>
          </p:cNvPr>
          <p:cNvPicPr>
            <a:picLocks noChangeAspect="1"/>
          </p:cNvPicPr>
          <p:nvPr/>
        </p:nvPicPr>
        <p:blipFill rotWithShape="1">
          <a:blip r:embed="rId4"/>
          <a:srcRect t="47750" r="35906" b="43703"/>
          <a:stretch/>
        </p:blipFill>
        <p:spPr>
          <a:xfrm>
            <a:off x="3172490" y="3574895"/>
            <a:ext cx="5847019" cy="533642"/>
          </a:xfrm>
          <a:prstGeom prst="rect">
            <a:avLst/>
          </a:prstGeom>
        </p:spPr>
      </p:pic>
      <p:pic>
        <p:nvPicPr>
          <p:cNvPr id="6" name="Picture 5" descr="Text, table&#10;&#10;Description automatically generated with medium confidence">
            <a:extLst>
              <a:ext uri="{FF2B5EF4-FFF2-40B4-BE49-F238E27FC236}">
                <a16:creationId xmlns:a16="http://schemas.microsoft.com/office/drawing/2014/main" id="{5B7E7210-F176-0680-BBA5-A3180CC41474}"/>
              </a:ext>
            </a:extLst>
          </p:cNvPr>
          <p:cNvPicPr>
            <a:picLocks noChangeAspect="1"/>
          </p:cNvPicPr>
          <p:nvPr/>
        </p:nvPicPr>
        <p:blipFill rotWithShape="1">
          <a:blip r:embed="rId4"/>
          <a:srcRect t="91453" r="35906"/>
          <a:stretch/>
        </p:blipFill>
        <p:spPr>
          <a:xfrm>
            <a:off x="3272311" y="5586608"/>
            <a:ext cx="5847019" cy="533642"/>
          </a:xfrm>
          <a:prstGeom prst="rect">
            <a:avLst/>
          </a:prstGeom>
        </p:spPr>
      </p:pic>
      <p:pic>
        <p:nvPicPr>
          <p:cNvPr id="8" name="Picture 7" descr="Text, table&#10;&#10;Description automatically generated with medium confidence">
            <a:extLst>
              <a:ext uri="{FF2B5EF4-FFF2-40B4-BE49-F238E27FC236}">
                <a16:creationId xmlns:a16="http://schemas.microsoft.com/office/drawing/2014/main" id="{7D347C3A-1BFD-00B0-E712-0722EC60D392}"/>
              </a:ext>
            </a:extLst>
          </p:cNvPr>
          <p:cNvPicPr>
            <a:picLocks noChangeAspect="1"/>
          </p:cNvPicPr>
          <p:nvPr/>
        </p:nvPicPr>
        <p:blipFill rotWithShape="1">
          <a:blip r:embed="rId4"/>
          <a:srcRect t="60978" r="35906" b="14144"/>
          <a:stretch/>
        </p:blipFill>
        <p:spPr>
          <a:xfrm>
            <a:off x="3272312" y="4033381"/>
            <a:ext cx="5847019" cy="1553227"/>
          </a:xfrm>
          <a:prstGeom prst="rect">
            <a:avLst/>
          </a:prstGeom>
        </p:spPr>
      </p:pic>
    </p:spTree>
    <p:extLst>
      <p:ext uri="{BB962C8B-B14F-4D97-AF65-F5344CB8AC3E}">
        <p14:creationId xmlns:p14="http://schemas.microsoft.com/office/powerpoint/2010/main" val="29824140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Gridded data analysis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5EB6D6B2-7823-DE76-092C-92EAD94AE3CE}"/>
              </a:ext>
            </a:extLst>
          </p:cNvPr>
          <p:cNvPicPr>
            <a:picLocks noChangeAspect="1"/>
          </p:cNvPicPr>
          <p:nvPr/>
        </p:nvPicPr>
        <p:blipFill>
          <a:blip r:embed="rId3"/>
          <a:stretch>
            <a:fillRect/>
          </a:stretch>
        </p:blipFill>
        <p:spPr>
          <a:xfrm>
            <a:off x="96135" y="0"/>
            <a:ext cx="9890313" cy="4486940"/>
          </a:xfrm>
          <a:prstGeom prst="rect">
            <a:avLst/>
          </a:prstGeom>
        </p:spPr>
      </p:pic>
      <p:pic>
        <p:nvPicPr>
          <p:cNvPr id="7" name="Picture 6" descr="Map&#10;&#10;Description automatically generated">
            <a:extLst>
              <a:ext uri="{FF2B5EF4-FFF2-40B4-BE49-F238E27FC236}">
                <a16:creationId xmlns:a16="http://schemas.microsoft.com/office/drawing/2014/main" id="{50DE0618-8730-2596-DE36-6BA5C568FA93}"/>
              </a:ext>
            </a:extLst>
          </p:cNvPr>
          <p:cNvPicPr>
            <a:picLocks noChangeAspect="1"/>
          </p:cNvPicPr>
          <p:nvPr/>
        </p:nvPicPr>
        <p:blipFill>
          <a:blip r:embed="rId4"/>
          <a:stretch>
            <a:fillRect/>
          </a:stretch>
        </p:blipFill>
        <p:spPr>
          <a:xfrm>
            <a:off x="6464595" y="2252974"/>
            <a:ext cx="5631270" cy="4567811"/>
          </a:xfrm>
          <a:prstGeom prst="rect">
            <a:avLst/>
          </a:prstGeom>
        </p:spPr>
      </p:pic>
    </p:spTree>
    <p:extLst>
      <p:ext uri="{BB962C8B-B14F-4D97-AF65-F5344CB8AC3E}">
        <p14:creationId xmlns:p14="http://schemas.microsoft.com/office/powerpoint/2010/main" val="417208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3"/>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4"/>
          <a:srcRect r="2337"/>
          <a:stretch/>
        </p:blipFill>
        <p:spPr>
          <a:xfrm>
            <a:off x="0" y="2410474"/>
            <a:ext cx="4508826" cy="2234689"/>
          </a:xfrm>
          <a:prstGeom prst="rect">
            <a:avLst/>
          </a:prstGeom>
        </p:spPr>
      </p:pic>
    </p:spTree>
    <p:extLst>
      <p:ext uri="{BB962C8B-B14F-4D97-AF65-F5344CB8AC3E}">
        <p14:creationId xmlns:p14="http://schemas.microsoft.com/office/powerpoint/2010/main" val="58718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a:stretch/>
        </p:blipFill>
        <p:spPr>
          <a:xfrm>
            <a:off x="3348635" y="197639"/>
            <a:ext cx="8740585" cy="6660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5"/>
          <a:srcRect r="2337"/>
          <a:stretch/>
        </p:blipFill>
        <p:spPr>
          <a:xfrm>
            <a:off x="0" y="2410474"/>
            <a:ext cx="4508826" cy="2234689"/>
          </a:xfrm>
          <a:prstGeom prst="rect">
            <a:avLst/>
          </a:prstGeom>
        </p:spPr>
      </p:pic>
    </p:spTree>
    <p:extLst>
      <p:ext uri="{BB962C8B-B14F-4D97-AF65-F5344CB8AC3E}">
        <p14:creationId xmlns:p14="http://schemas.microsoft.com/office/powerpoint/2010/main" val="1901286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CF923CDE-D6CE-F9F0-9075-26E0C533564D}"/>
              </a:ext>
            </a:extLst>
          </p:cNvPr>
          <p:cNvPicPr>
            <a:picLocks noChangeAspect="1"/>
          </p:cNvPicPr>
          <p:nvPr/>
        </p:nvPicPr>
        <p:blipFill>
          <a:blip r:embed="rId3"/>
          <a:stretch>
            <a:fillRect/>
          </a:stretch>
        </p:blipFill>
        <p:spPr>
          <a:xfrm>
            <a:off x="97465" y="85060"/>
            <a:ext cx="10322442" cy="4416566"/>
          </a:xfrm>
          <a:prstGeom prst="rect">
            <a:avLst/>
          </a:prstGeom>
        </p:spPr>
      </p:pic>
    </p:spTree>
    <p:extLst>
      <p:ext uri="{BB962C8B-B14F-4D97-AF65-F5344CB8AC3E}">
        <p14:creationId xmlns:p14="http://schemas.microsoft.com/office/powerpoint/2010/main" val="298672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3CC6C10-B7B2-2B2A-28BE-3FA8C35C3C22}"/>
              </a:ext>
            </a:extLst>
          </p:cNvPr>
          <p:cNvPicPr>
            <a:picLocks noChangeAspect="1"/>
          </p:cNvPicPr>
          <p:nvPr/>
        </p:nvPicPr>
        <p:blipFill>
          <a:blip r:embed="rId3"/>
          <a:stretch>
            <a:fillRect/>
          </a:stretch>
        </p:blipFill>
        <p:spPr>
          <a:xfrm>
            <a:off x="252583" y="41458"/>
            <a:ext cx="10348077" cy="6775084"/>
          </a:xfrm>
          <a:prstGeom prst="rect">
            <a:avLst/>
          </a:prstGeom>
        </p:spPr>
      </p:pic>
    </p:spTree>
    <p:extLst>
      <p:ext uri="{BB962C8B-B14F-4D97-AF65-F5344CB8AC3E}">
        <p14:creationId xmlns:p14="http://schemas.microsoft.com/office/powerpoint/2010/main" val="29497867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TotalTime>
  <Words>303</Words>
  <Application>Microsoft Macintosh PowerPoint</Application>
  <PresentationFormat>Widescreen</PresentationFormat>
  <Paragraphs>14</Paragraphs>
  <Slides>49</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-apple-system</vt: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2</cp:revision>
  <dcterms:created xsi:type="dcterms:W3CDTF">2023-01-23T16:22:18Z</dcterms:created>
  <dcterms:modified xsi:type="dcterms:W3CDTF">2023-01-23T21:36:58Z</dcterms:modified>
</cp:coreProperties>
</file>